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6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69" y="3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5DAA04-F053-4261-A642-3822CB74DE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B35CFA7-7314-4B3F-B4A2-EC92EEA9E0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CA575D-9135-4590-87FC-5A59E4556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A7F73-78A7-4948-ACDB-968C5669E047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3C6435-5B89-4640-826A-B34BEBBF0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501710-5ADF-4EB1-883E-1BA55AEE3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A655-D30B-4067-9EA7-A1F213D22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74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EDBB44-8A8F-4A87-B161-990DBE8A7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2E164B-C11B-43B6-AAC9-1C52634A56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8DF372-7C48-4F2B-A4BA-165E94C5A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A7F73-78A7-4948-ACDB-968C5669E047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001706-54B9-4053-97EC-C1095A41D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CDB16C-3573-4DF8-85E9-3F5F846B2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A655-D30B-4067-9EA7-A1F213D22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162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69EEF7D-7789-4B50-92DC-31F4A4365D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F06523-D3AF-4D38-82CC-43DF1B7D0A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D803F7-7715-47B9-AA1F-48169730B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A7F73-78A7-4948-ACDB-968C5669E047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DCDC33-4F9C-48ED-9DC7-7B2318361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E075CC-4531-4D44-BA52-AA854815C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A655-D30B-4067-9EA7-A1F213D22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387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51A721-56BF-4CBB-A956-B5508095A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1DB5B1-A7DD-454E-AC92-B763DDDD3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08D27A-9C3D-436A-A1BB-0000849D8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A7F73-78A7-4948-ACDB-968C5669E047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19CD23-98B2-40CE-A72B-E423A9DE9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B28975-C78C-4F4F-AF44-53C5EF01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A655-D30B-4067-9EA7-A1F213D22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179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59A1CE-180A-47E3-BABA-5C41970BF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DFA63-1C82-453C-A906-18A78A583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C87A41-988B-4816-985E-992A3CF1D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A7F73-78A7-4948-ACDB-968C5669E047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BCBD3C-A0B4-4366-921D-E64D33836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A6059D-2976-485E-880D-3F54903E5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A655-D30B-4067-9EA7-A1F213D22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314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3FE241-E4A0-4D73-85FD-647567E79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69323D-2E9E-418E-AFD8-2F37DA072F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B40B3B-06E7-4010-BCFA-BDEEFB0846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CF73D3-1DA6-4056-BD0C-14B85D149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A7F73-78A7-4948-ACDB-968C5669E047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D60725-4C2E-4827-A326-ECE03D381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17205E-752A-4DB1-BB53-C882AEB1F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A655-D30B-4067-9EA7-A1F213D22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517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6362F-440C-4CFD-ACD8-A00EC9BE8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67B974-06CF-4907-9461-09E2351E8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CAF04D-2861-40BB-9AA4-D374A15C17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E340915-7185-49A7-982F-097C2BA02B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6B24B62-3E7C-49F9-A602-6C812AA0F6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6B063AD-B791-4EBA-9E45-84F5582F3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A7F73-78A7-4948-ACDB-968C5669E047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7862B0E-B9DA-4D21-83C5-FD7B93A39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119A00E-A8BE-46AD-8D8C-983598DAC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A655-D30B-4067-9EA7-A1F213D22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331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A9370-6C3A-4E3D-B004-0FBF555DB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05D300-0C10-46D1-97BE-B84F601F2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A7F73-78A7-4948-ACDB-968C5669E047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BD5EBD-E28C-4016-841A-663E9E2CA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6F9075-9E31-427C-9C8A-D3138E46D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A655-D30B-4067-9EA7-A1F213D22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640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74457EC-1717-4024-AA58-17B400C30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A7F73-78A7-4948-ACDB-968C5669E047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2738710-D246-4C69-9B13-AB475A58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252D25-9260-42B5-BCBE-5FAFFE140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A655-D30B-4067-9EA7-A1F213D22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61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395E9A-EFAE-4358-B629-93986D249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34A44E-6633-4811-88AB-C877D7E5C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BE53BB-5628-4637-85F9-A7E8B5EF2F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4943FC-B1EA-4053-8F67-7C87309C7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A7F73-78A7-4948-ACDB-968C5669E047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6AF003-5797-4A37-AA89-DB26C408A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807A19-29D1-4EBB-B05C-AA27E0EF9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A655-D30B-4067-9EA7-A1F213D22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724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26804F-191F-4885-8F76-FE5B1AFD6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496A7C6-7A4B-495F-B940-F1D2F89C12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5F17A3-2B9E-48B0-8BB3-951ADBE1ED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A540ED-64A0-4DF1-8AC5-B8335B6F9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A7F73-78A7-4948-ACDB-968C5669E047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754B67-50E6-4EC4-A795-0463F9FEE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239A18-F8FD-40FF-8E21-6B93AC34E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FA655-D30B-4067-9EA7-A1F213D22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595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AD9D0D3-CB65-4ED8-8B16-761525945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2A217F-92CA-4084-9CD4-DC3B1F267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BC723E-FE10-43C1-AAB3-29B73BD2A6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A7F73-78A7-4948-ACDB-968C5669E047}" type="datetimeFigureOut">
              <a:rPr lang="ko-KR" altLang="en-US" smtClean="0"/>
              <a:t>2020-01-12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4AC8BF-9781-405C-A6EE-3F7384B60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747950-C3B7-4B51-B01D-AEAD37D95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FA655-D30B-4067-9EA7-A1F213D22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772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A26B54EB-F330-485F-8CD9-A1898F1CE1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9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C91462B-E1D6-4BB0-AA95-D3EB49C9AF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93480"/>
            <a:ext cx="9144000" cy="927849"/>
          </a:xfrm>
          <a:effectLst>
            <a:innerShdw blurRad="114300">
              <a:prstClr val="black"/>
            </a:inn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ko-KR" dirty="0"/>
              <a:t>Python </a:t>
            </a:r>
            <a:r>
              <a:rPr lang="en-US" altLang="ko-KR" dirty="0" err="1"/>
              <a:t>Opencv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27A092-0811-43E8-BC29-BD94D39FA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113405"/>
            <a:ext cx="9144000" cy="496180"/>
          </a:xfrm>
          <a:effectLst>
            <a:innerShdw blurRad="114300">
              <a:prstClr val="black"/>
            </a:inn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이미지 변형</a:t>
            </a:r>
          </a:p>
        </p:txBody>
      </p:sp>
    </p:spTree>
    <p:extLst>
      <p:ext uri="{BB962C8B-B14F-4D97-AF65-F5344CB8AC3E}">
        <p14:creationId xmlns:p14="http://schemas.microsoft.com/office/powerpoint/2010/main" val="3397259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DBB4901-0B6F-400F-8259-167B9C8CC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31232"/>
            <a:ext cx="8645106" cy="469448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F84554-5F66-48FD-8A41-F1188C292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위치 변경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A800D4-E73F-4C9C-B579-6B0F92A3E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313" y="3978476"/>
            <a:ext cx="4595846" cy="27479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D8F230-65AD-4FBE-903F-55A1D33A70AF}"/>
              </a:ext>
            </a:extLst>
          </p:cNvPr>
          <p:cNvSpPr txBox="1"/>
          <p:nvPr/>
        </p:nvSpPr>
        <p:spPr>
          <a:xfrm>
            <a:off x="7450313" y="360914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결과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867F39-5779-4118-8509-8DCE37888408}"/>
              </a:ext>
            </a:extLst>
          </p:cNvPr>
          <p:cNvSpPr/>
          <p:nvPr/>
        </p:nvSpPr>
        <p:spPr>
          <a:xfrm>
            <a:off x="734363" y="3259623"/>
            <a:ext cx="7362281" cy="21651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1E9CC7-94D8-41FC-9BD6-353EBD29AC4B}"/>
              </a:ext>
            </a:extLst>
          </p:cNvPr>
          <p:cNvSpPr/>
          <p:nvPr/>
        </p:nvSpPr>
        <p:spPr>
          <a:xfrm>
            <a:off x="7111090" y="131541"/>
            <a:ext cx="493506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ko-KR" altLang="en-US" b="1" dirty="0"/>
              <a:t>cv2.warpAffine(</a:t>
            </a:r>
            <a:r>
              <a:rPr lang="ko-KR" altLang="en-US" b="1" dirty="0" err="1"/>
              <a:t>img</a:t>
            </a:r>
            <a:r>
              <a:rPr lang="ko-KR" altLang="en-US" b="1" dirty="0"/>
              <a:t>, </a:t>
            </a:r>
            <a:r>
              <a:rPr lang="ko-KR" altLang="en-US" b="1" dirty="0" err="1"/>
              <a:t>move</a:t>
            </a:r>
            <a:r>
              <a:rPr lang="ko-KR" altLang="en-US" b="1" dirty="0"/>
              <a:t>, (</a:t>
            </a:r>
            <a:r>
              <a:rPr lang="ko-KR" altLang="en-US" b="1" dirty="0" err="1"/>
              <a:t>width</a:t>
            </a:r>
            <a:r>
              <a:rPr lang="ko-KR" altLang="en-US" b="1" dirty="0"/>
              <a:t>, </a:t>
            </a:r>
            <a:r>
              <a:rPr lang="ko-KR" altLang="en-US" b="1" dirty="0" err="1"/>
              <a:t>height</a:t>
            </a:r>
            <a:r>
              <a:rPr lang="ko-KR" altLang="en-US" b="1" dirty="0"/>
              <a:t>))</a:t>
            </a:r>
            <a:endParaRPr lang="en-US" altLang="ko-KR" b="1" dirty="0"/>
          </a:p>
          <a:p>
            <a:r>
              <a:rPr lang="ko-KR" altLang="en-US" b="1" dirty="0"/>
              <a:t>움직임을 이미지에 적용하는 함수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629248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053EAA7-0E25-4DE3-BB95-AAA44A438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34" y="1345357"/>
            <a:ext cx="8433603" cy="417420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F84554-5F66-48FD-8A41-F1188C292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돌리기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D8F230-65AD-4FBE-903F-55A1D33A70AF}"/>
              </a:ext>
            </a:extLst>
          </p:cNvPr>
          <p:cNvSpPr txBox="1"/>
          <p:nvPr/>
        </p:nvSpPr>
        <p:spPr>
          <a:xfrm>
            <a:off x="9425128" y="342447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결과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867F39-5779-4118-8509-8DCE37888408}"/>
              </a:ext>
            </a:extLst>
          </p:cNvPr>
          <p:cNvSpPr/>
          <p:nvPr/>
        </p:nvSpPr>
        <p:spPr>
          <a:xfrm>
            <a:off x="677509" y="3793811"/>
            <a:ext cx="7784243" cy="12661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1AA32A-56BA-431E-A549-315E6B48E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128" y="3793810"/>
            <a:ext cx="2613681" cy="297261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DBA71A1-C054-4378-A7D9-6F1CE256D44B}"/>
              </a:ext>
            </a:extLst>
          </p:cNvPr>
          <p:cNvSpPr/>
          <p:nvPr/>
        </p:nvSpPr>
        <p:spPr>
          <a:xfrm>
            <a:off x="7111090" y="131541"/>
            <a:ext cx="493506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ko-KR" altLang="en-US" b="1" dirty="0"/>
              <a:t>cv2.warpAffine(</a:t>
            </a:r>
            <a:r>
              <a:rPr lang="ko-KR" altLang="en-US" b="1" dirty="0" err="1"/>
              <a:t>img</a:t>
            </a:r>
            <a:r>
              <a:rPr lang="ko-KR" altLang="en-US" b="1" dirty="0"/>
              <a:t>, </a:t>
            </a:r>
            <a:r>
              <a:rPr lang="ko-KR" altLang="en-US" b="1" dirty="0" err="1"/>
              <a:t>move</a:t>
            </a:r>
            <a:r>
              <a:rPr lang="ko-KR" altLang="en-US" b="1" dirty="0"/>
              <a:t>, (</a:t>
            </a:r>
            <a:r>
              <a:rPr lang="ko-KR" altLang="en-US" b="1" dirty="0" err="1"/>
              <a:t>width</a:t>
            </a:r>
            <a:r>
              <a:rPr lang="ko-KR" altLang="en-US" b="1" dirty="0"/>
              <a:t>, </a:t>
            </a:r>
            <a:r>
              <a:rPr lang="ko-KR" altLang="en-US" b="1" dirty="0" err="1"/>
              <a:t>height</a:t>
            </a:r>
            <a:r>
              <a:rPr lang="ko-KR" altLang="en-US" b="1" dirty="0"/>
              <a:t>))</a:t>
            </a:r>
            <a:endParaRPr lang="en-US" altLang="ko-KR" b="1" dirty="0"/>
          </a:p>
          <a:p>
            <a:r>
              <a:rPr lang="ko-KR" altLang="en-US" b="1" dirty="0"/>
              <a:t>움직임을 이미지에 적용하는 함수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604552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920B04-C287-4C31-BB66-461203041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09" y="1441728"/>
            <a:ext cx="8070160" cy="437158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F84554-5F66-48FD-8A41-F1188C292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사이즈 줄이기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D8F230-65AD-4FBE-903F-55A1D33A70AF}"/>
              </a:ext>
            </a:extLst>
          </p:cNvPr>
          <p:cNvSpPr txBox="1"/>
          <p:nvPr/>
        </p:nvSpPr>
        <p:spPr>
          <a:xfrm>
            <a:off x="8691089" y="379381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결과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867F39-5779-4118-8509-8DCE37888408}"/>
              </a:ext>
            </a:extLst>
          </p:cNvPr>
          <p:cNvSpPr/>
          <p:nvPr/>
        </p:nvSpPr>
        <p:spPr>
          <a:xfrm>
            <a:off x="573277" y="3793811"/>
            <a:ext cx="7784243" cy="12661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71037B-79D1-4318-8C74-460D427CE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669" y="4111960"/>
            <a:ext cx="3346510" cy="264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7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60AFF4D-A0F4-4BE5-A492-50AEAED97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44" y="1573442"/>
            <a:ext cx="9144142" cy="41877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F84554-5F66-48FD-8A41-F1188C292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상하대칭</a:t>
            </a:r>
            <a:r>
              <a:rPr lang="en-US" altLang="ko-KR" dirty="0"/>
              <a:t>, </a:t>
            </a:r>
            <a:r>
              <a:rPr lang="ko-KR" altLang="en-US" dirty="0"/>
              <a:t>좌우대칭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D8F230-65AD-4FBE-903F-55A1D33A70AF}"/>
              </a:ext>
            </a:extLst>
          </p:cNvPr>
          <p:cNvSpPr txBox="1"/>
          <p:nvPr/>
        </p:nvSpPr>
        <p:spPr>
          <a:xfrm>
            <a:off x="8487362" y="4850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결과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867F39-5779-4118-8509-8DCE37888408}"/>
              </a:ext>
            </a:extLst>
          </p:cNvPr>
          <p:cNvSpPr/>
          <p:nvPr/>
        </p:nvSpPr>
        <p:spPr>
          <a:xfrm>
            <a:off x="445356" y="4177575"/>
            <a:ext cx="7784243" cy="740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D6F509-0CD5-45C1-B75F-D690C695B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2241" y="5220277"/>
            <a:ext cx="3837637" cy="151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F84554-5F66-48FD-8A41-F1188C292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7119F78-F6B1-4A49-887B-672C62960B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192898"/>
              </p:ext>
            </p:extLst>
          </p:nvPr>
        </p:nvGraphicFramePr>
        <p:xfrm>
          <a:off x="1203997" y="1439713"/>
          <a:ext cx="10114663" cy="5053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24">
                  <a:extLst>
                    <a:ext uri="{9D8B030D-6E8A-4147-A177-3AD203B41FA5}">
                      <a16:colId xmlns:a16="http://schemas.microsoft.com/office/drawing/2014/main" val="297605047"/>
                    </a:ext>
                  </a:extLst>
                </a:gridCol>
                <a:gridCol w="8351339">
                  <a:extLst>
                    <a:ext uri="{9D8B030D-6E8A-4147-A177-3AD203B41FA5}">
                      <a16:colId xmlns:a16="http://schemas.microsoft.com/office/drawing/2014/main" val="123682298"/>
                    </a:ext>
                  </a:extLst>
                </a:gridCol>
              </a:tblGrid>
              <a:tr h="5532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이미지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함수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9058587"/>
                  </a:ext>
                </a:extLst>
              </a:tr>
              <a:tr h="942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위치 변경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move = np.float32([[1,0,100], [0,1,100]]) </a:t>
                      </a:r>
                      <a:r>
                        <a:rPr lang="en-US" altLang="ko-KR" b="1" dirty="0">
                          <a:solidFill>
                            <a:schemeClr val="accent6"/>
                          </a:solidFill>
                        </a:rPr>
                        <a:t>#</a:t>
                      </a:r>
                      <a:r>
                        <a:rPr lang="ko-KR" altLang="en-US" b="1" dirty="0">
                          <a:solidFill>
                            <a:schemeClr val="accent6"/>
                          </a:solidFill>
                        </a:rPr>
                        <a:t>옮김 정도</a:t>
                      </a:r>
                      <a:endParaRPr lang="en-US" altLang="ko-KR" b="1" dirty="0">
                        <a:solidFill>
                          <a:schemeClr val="accent6"/>
                        </a:solidFill>
                      </a:endParaRPr>
                    </a:p>
                    <a:p>
                      <a:pPr latinLnBrk="1"/>
                      <a:r>
                        <a:rPr lang="en-US" altLang="ko-KR" dirty="0"/>
                        <a:t>moved = cv2.warpAffine(</a:t>
                      </a:r>
                      <a:r>
                        <a:rPr lang="en-US" altLang="ko-KR" dirty="0" err="1"/>
                        <a:t>img</a:t>
                      </a:r>
                      <a:r>
                        <a:rPr lang="en-US" altLang="ko-KR" dirty="0"/>
                        <a:t>, move, (width, height)) </a:t>
                      </a:r>
                      <a:r>
                        <a:rPr lang="en-US" altLang="ko-KR" b="1" dirty="0">
                          <a:solidFill>
                            <a:schemeClr val="accent6"/>
                          </a:solidFill>
                        </a:rPr>
                        <a:t>#</a:t>
                      </a:r>
                      <a:r>
                        <a:rPr lang="ko-KR" altLang="en-US" b="1" dirty="0">
                          <a:solidFill>
                            <a:schemeClr val="accent6"/>
                          </a:solidFill>
                        </a:rPr>
                        <a:t>정도를 </a:t>
                      </a:r>
                      <a:r>
                        <a:rPr lang="en-US" altLang="ko-KR" b="1" dirty="0" err="1">
                          <a:solidFill>
                            <a:schemeClr val="accent6"/>
                          </a:solidFill>
                        </a:rPr>
                        <a:t>img</a:t>
                      </a:r>
                      <a:r>
                        <a:rPr lang="ko-KR" altLang="en-US" b="1" dirty="0">
                          <a:solidFill>
                            <a:schemeClr val="accent6"/>
                          </a:solidFill>
                        </a:rPr>
                        <a:t>에 적용</a:t>
                      </a:r>
                      <a:endParaRPr lang="en-US" altLang="ko-KR" b="1" dirty="0">
                        <a:solidFill>
                          <a:schemeClr val="accent6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accent6"/>
                          </a:solidFill>
                        </a:rPr>
                        <a:t>#</a:t>
                      </a:r>
                      <a:r>
                        <a:rPr lang="en-US" altLang="ko-KR" b="1" dirty="0" err="1">
                          <a:solidFill>
                            <a:schemeClr val="accent6"/>
                          </a:solidFill>
                        </a:rPr>
                        <a:t>warpAffine</a:t>
                      </a:r>
                      <a:r>
                        <a:rPr lang="ko-KR" altLang="en-US" b="1" dirty="0">
                          <a:solidFill>
                            <a:schemeClr val="accent6"/>
                          </a:solidFill>
                        </a:rPr>
                        <a:t>을 통해 </a:t>
                      </a:r>
                      <a:r>
                        <a:rPr lang="en-US" altLang="ko-KR" b="1" dirty="0" err="1">
                          <a:solidFill>
                            <a:schemeClr val="accent6"/>
                          </a:solidFill>
                        </a:rPr>
                        <a:t>img</a:t>
                      </a:r>
                      <a:r>
                        <a:rPr lang="ko-KR" altLang="en-US" b="1" dirty="0">
                          <a:solidFill>
                            <a:schemeClr val="accent6"/>
                          </a:solidFill>
                        </a:rPr>
                        <a:t>에 적용</a:t>
                      </a:r>
                      <a:endParaRPr lang="en-US" altLang="ko-KR" b="1" dirty="0">
                        <a:solidFill>
                          <a:schemeClr val="accent6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cv2.imshow(“</a:t>
                      </a:r>
                      <a:r>
                        <a:rPr lang="ko-KR" altLang="en-US" dirty="0"/>
                        <a:t>결과물＂</a:t>
                      </a:r>
                      <a:r>
                        <a:rPr lang="en-US" altLang="ko-KR" dirty="0"/>
                        <a:t>, moved) </a:t>
                      </a:r>
                      <a:r>
                        <a:rPr lang="en-US" altLang="ko-KR" b="1" dirty="0">
                          <a:solidFill>
                            <a:schemeClr val="accent6"/>
                          </a:solidFill>
                        </a:rPr>
                        <a:t>#</a:t>
                      </a:r>
                      <a:r>
                        <a:rPr lang="ko-KR" altLang="en-US" b="1" dirty="0">
                          <a:solidFill>
                            <a:schemeClr val="accent6"/>
                          </a:solidFill>
                        </a:rPr>
                        <a:t>띄우기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676807"/>
                  </a:ext>
                </a:extLst>
              </a:tr>
              <a:tr h="942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돌리기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move = cv2.getRotationMatrix2D(center, 90, 1.0) </a:t>
                      </a:r>
                      <a:r>
                        <a:rPr lang="en-US" altLang="ko-KR" b="1" dirty="0">
                          <a:solidFill>
                            <a:schemeClr val="accent6"/>
                          </a:solidFill>
                        </a:rPr>
                        <a:t>#</a:t>
                      </a:r>
                      <a:r>
                        <a:rPr lang="ko-KR" altLang="en-US" b="1" dirty="0">
                          <a:solidFill>
                            <a:schemeClr val="accent6"/>
                          </a:solidFill>
                        </a:rPr>
                        <a:t>회전 정도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rotated = cv2.warpAffine(</a:t>
                      </a:r>
                      <a:r>
                        <a:rPr lang="en-US" altLang="ko-KR" dirty="0" err="1"/>
                        <a:t>img</a:t>
                      </a:r>
                      <a:r>
                        <a:rPr lang="en-US" altLang="ko-KR" dirty="0"/>
                        <a:t>, move, (width, height)) </a:t>
                      </a:r>
                      <a:r>
                        <a:rPr lang="en-US" altLang="ko-KR" b="1" dirty="0">
                          <a:solidFill>
                            <a:schemeClr val="accent6"/>
                          </a:solidFill>
                        </a:rPr>
                        <a:t>#</a:t>
                      </a:r>
                      <a:r>
                        <a:rPr lang="ko-KR" altLang="en-US" b="1" dirty="0">
                          <a:solidFill>
                            <a:schemeClr val="accent6"/>
                          </a:solidFill>
                        </a:rPr>
                        <a:t>정도를 </a:t>
                      </a:r>
                      <a:r>
                        <a:rPr lang="en-US" altLang="ko-KR" b="1" dirty="0" err="1">
                          <a:solidFill>
                            <a:schemeClr val="accent6"/>
                          </a:solidFill>
                        </a:rPr>
                        <a:t>img</a:t>
                      </a:r>
                      <a:r>
                        <a:rPr lang="ko-KR" altLang="en-US" b="1" dirty="0">
                          <a:solidFill>
                            <a:schemeClr val="accent6"/>
                          </a:solidFill>
                        </a:rPr>
                        <a:t>에 적용</a:t>
                      </a:r>
                      <a:endParaRPr lang="en-US" altLang="ko-KR" b="1" dirty="0">
                        <a:solidFill>
                          <a:schemeClr val="accent6"/>
                        </a:solidFill>
                      </a:endParaRPr>
                    </a:p>
                    <a:p>
                      <a:pPr latinLnBrk="1"/>
                      <a:r>
                        <a:rPr lang="en-US" altLang="ko-KR" b="1" dirty="0">
                          <a:solidFill>
                            <a:schemeClr val="accent6"/>
                          </a:solidFill>
                        </a:rPr>
                        <a:t>#</a:t>
                      </a:r>
                      <a:r>
                        <a:rPr lang="en-US" altLang="ko-KR" b="1" dirty="0" err="1">
                          <a:solidFill>
                            <a:schemeClr val="accent6"/>
                          </a:solidFill>
                        </a:rPr>
                        <a:t>warpAffine</a:t>
                      </a:r>
                      <a:r>
                        <a:rPr lang="ko-KR" altLang="en-US" b="1" dirty="0">
                          <a:solidFill>
                            <a:schemeClr val="accent6"/>
                          </a:solidFill>
                        </a:rPr>
                        <a:t>을 통해 </a:t>
                      </a:r>
                      <a:r>
                        <a:rPr lang="en-US" altLang="ko-KR" b="1" dirty="0" err="1">
                          <a:solidFill>
                            <a:schemeClr val="accent6"/>
                          </a:solidFill>
                        </a:rPr>
                        <a:t>img</a:t>
                      </a:r>
                      <a:r>
                        <a:rPr lang="ko-KR" altLang="en-US" b="1" dirty="0">
                          <a:solidFill>
                            <a:schemeClr val="accent6"/>
                          </a:solidFill>
                        </a:rPr>
                        <a:t>에 적용</a:t>
                      </a: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cv2.imshow(“</a:t>
                      </a:r>
                      <a:r>
                        <a:rPr lang="ko-KR" altLang="en-US" dirty="0"/>
                        <a:t>결과물</a:t>
                      </a:r>
                      <a:r>
                        <a:rPr lang="en-US" altLang="ko-KR" dirty="0"/>
                        <a:t>", rotated) </a:t>
                      </a:r>
                      <a:r>
                        <a:rPr lang="en-US" altLang="ko-KR" b="1" dirty="0">
                          <a:solidFill>
                            <a:schemeClr val="accent6"/>
                          </a:solidFill>
                        </a:rPr>
                        <a:t>#</a:t>
                      </a:r>
                      <a:r>
                        <a:rPr lang="ko-KR" altLang="en-US" b="1" dirty="0">
                          <a:solidFill>
                            <a:schemeClr val="accent6"/>
                          </a:solidFill>
                        </a:rPr>
                        <a:t>띄우기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887919"/>
                  </a:ext>
                </a:extLst>
              </a:tr>
              <a:tr h="1224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사이즈 줄이기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ratio = 200.0 / width </a:t>
                      </a:r>
                      <a:r>
                        <a:rPr lang="en-US" altLang="ko-KR" b="1" dirty="0">
                          <a:solidFill>
                            <a:schemeClr val="accent6"/>
                          </a:solidFill>
                        </a:rPr>
                        <a:t>#</a:t>
                      </a:r>
                      <a:r>
                        <a:rPr lang="ko-KR" altLang="en-US" b="1" dirty="0">
                          <a:solidFill>
                            <a:schemeClr val="accent6"/>
                          </a:solidFill>
                        </a:rPr>
                        <a:t>비율 찾기</a:t>
                      </a:r>
                      <a:endParaRPr lang="en-US" altLang="ko-KR" b="1" dirty="0">
                        <a:solidFill>
                          <a:schemeClr val="accent6"/>
                        </a:solidFill>
                      </a:endParaRPr>
                    </a:p>
                    <a:p>
                      <a:pPr latinLnBrk="1"/>
                      <a:r>
                        <a:rPr lang="en-US" altLang="ko-KR" dirty="0"/>
                        <a:t>dimension = (200, </a:t>
                      </a:r>
                      <a:r>
                        <a:rPr lang="en-US" altLang="ko-KR" dirty="0" err="1"/>
                        <a:t>int</a:t>
                      </a:r>
                      <a:r>
                        <a:rPr lang="en-US" altLang="ko-KR" dirty="0"/>
                        <a:t>(height * ratio)) </a:t>
                      </a:r>
                      <a:r>
                        <a:rPr lang="en-US" altLang="ko-KR" b="1" dirty="0">
                          <a:solidFill>
                            <a:schemeClr val="accent6"/>
                          </a:solidFill>
                        </a:rPr>
                        <a:t>#</a:t>
                      </a:r>
                      <a:r>
                        <a:rPr lang="ko-KR" altLang="en-US" b="1" dirty="0">
                          <a:solidFill>
                            <a:schemeClr val="accent6"/>
                          </a:solidFill>
                        </a:rPr>
                        <a:t>찾은 비율로 높이 구하고 변수에 넣기</a:t>
                      </a:r>
                      <a:endParaRPr lang="en-US" altLang="ko-KR" b="1" dirty="0">
                        <a:solidFill>
                          <a:schemeClr val="accent6"/>
                        </a:solidFill>
                      </a:endParaRPr>
                    </a:p>
                    <a:p>
                      <a:pPr latinLnBrk="1"/>
                      <a:r>
                        <a:rPr lang="en-US" altLang="ko-KR" dirty="0"/>
                        <a:t>resized = cv2.resize(</a:t>
                      </a:r>
                      <a:r>
                        <a:rPr lang="en-US" altLang="ko-KR" dirty="0" err="1"/>
                        <a:t>img</a:t>
                      </a:r>
                      <a:r>
                        <a:rPr lang="en-US" altLang="ko-KR" dirty="0"/>
                        <a:t>, dimension, interpolation = cv2.INTER_AREA)</a:t>
                      </a:r>
                    </a:p>
                    <a:p>
                      <a:pPr latinLnBrk="1"/>
                      <a:r>
                        <a:rPr lang="en-US" altLang="ko-KR" b="1" dirty="0">
                          <a:solidFill>
                            <a:schemeClr val="accent6"/>
                          </a:solidFill>
                        </a:rPr>
                        <a:t>#</a:t>
                      </a:r>
                      <a:r>
                        <a:rPr lang="ko-KR" altLang="en-US" b="1" dirty="0">
                          <a:solidFill>
                            <a:schemeClr val="accent6"/>
                          </a:solidFill>
                        </a:rPr>
                        <a:t>정도를 </a:t>
                      </a:r>
                      <a:r>
                        <a:rPr lang="en-US" altLang="ko-KR" b="1" dirty="0">
                          <a:solidFill>
                            <a:schemeClr val="accent6"/>
                          </a:solidFill>
                        </a:rPr>
                        <a:t>resize</a:t>
                      </a:r>
                      <a:r>
                        <a:rPr lang="ko-KR" altLang="en-US" b="1" dirty="0">
                          <a:solidFill>
                            <a:schemeClr val="accent6"/>
                          </a:solidFill>
                        </a:rPr>
                        <a:t>를 통해 </a:t>
                      </a:r>
                      <a:r>
                        <a:rPr lang="en-US" altLang="ko-KR" b="1" dirty="0" err="1">
                          <a:solidFill>
                            <a:schemeClr val="accent6"/>
                          </a:solidFill>
                        </a:rPr>
                        <a:t>img</a:t>
                      </a:r>
                      <a:r>
                        <a:rPr lang="ko-KR" altLang="en-US" b="1" dirty="0">
                          <a:solidFill>
                            <a:schemeClr val="accent6"/>
                          </a:solidFill>
                        </a:rPr>
                        <a:t>에 적용</a:t>
                      </a:r>
                      <a:endParaRPr lang="en-US" altLang="ko-KR" b="1" dirty="0">
                        <a:solidFill>
                          <a:schemeClr val="accent6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cv2.imshow(“</a:t>
                      </a:r>
                      <a:r>
                        <a:rPr lang="ko-KR" altLang="en-US" dirty="0"/>
                        <a:t>결과물</a:t>
                      </a:r>
                      <a:r>
                        <a:rPr lang="en-US" altLang="ko-KR" dirty="0"/>
                        <a:t>", resized) </a:t>
                      </a:r>
                      <a:r>
                        <a:rPr lang="en-US" altLang="ko-KR" b="1" dirty="0">
                          <a:solidFill>
                            <a:schemeClr val="accent6"/>
                          </a:solidFill>
                        </a:rPr>
                        <a:t>#</a:t>
                      </a:r>
                      <a:r>
                        <a:rPr lang="ko-KR" altLang="en-US" b="1" dirty="0">
                          <a:solidFill>
                            <a:schemeClr val="accent6"/>
                          </a:solidFill>
                        </a:rPr>
                        <a:t>띄우기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859160"/>
                  </a:ext>
                </a:extLst>
              </a:tr>
              <a:tr h="659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대칭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flipped = cv2.flip(</a:t>
                      </a:r>
                      <a:r>
                        <a:rPr lang="en-US" altLang="ko-KR" dirty="0" err="1"/>
                        <a:t>img</a:t>
                      </a:r>
                      <a:r>
                        <a:rPr lang="en-US" altLang="ko-KR" dirty="0"/>
                        <a:t>, 1) </a:t>
                      </a:r>
                      <a:r>
                        <a:rPr lang="en-US" altLang="ko-KR" b="1" dirty="0">
                          <a:solidFill>
                            <a:schemeClr val="accent6"/>
                          </a:solidFill>
                        </a:rPr>
                        <a:t>#</a:t>
                      </a:r>
                      <a:r>
                        <a:rPr lang="ko-KR" altLang="en-US" b="1" dirty="0">
                          <a:solidFill>
                            <a:schemeClr val="accent6"/>
                          </a:solidFill>
                        </a:rPr>
                        <a:t>대칭을 </a:t>
                      </a:r>
                      <a:r>
                        <a:rPr lang="en-US" altLang="ko-KR" b="1" dirty="0" err="1">
                          <a:solidFill>
                            <a:schemeClr val="accent6"/>
                          </a:solidFill>
                        </a:rPr>
                        <a:t>img</a:t>
                      </a:r>
                      <a:r>
                        <a:rPr lang="ko-KR" altLang="en-US" b="1" dirty="0">
                          <a:solidFill>
                            <a:schemeClr val="accent6"/>
                          </a:solidFill>
                        </a:rPr>
                        <a:t>에 적용</a:t>
                      </a:r>
                      <a:endParaRPr lang="en-US" altLang="ko-KR" b="1" dirty="0">
                        <a:solidFill>
                          <a:schemeClr val="accent6"/>
                        </a:solidFill>
                      </a:endParaRPr>
                    </a:p>
                    <a:p>
                      <a:pPr latinLnBrk="1"/>
                      <a:r>
                        <a:rPr lang="en-US" altLang="ko-KR" dirty="0"/>
                        <a:t>cv2.imshow(“</a:t>
                      </a:r>
                      <a:r>
                        <a:rPr lang="ko-KR" altLang="en-US" dirty="0"/>
                        <a:t>결과물</a:t>
                      </a:r>
                      <a:r>
                        <a:rPr lang="en-US" altLang="ko-KR" dirty="0"/>
                        <a:t>", flipped) </a:t>
                      </a:r>
                      <a:r>
                        <a:rPr lang="en-US" altLang="ko-KR" b="1" dirty="0">
                          <a:solidFill>
                            <a:schemeClr val="accent6"/>
                          </a:solidFill>
                        </a:rPr>
                        <a:t>#</a:t>
                      </a:r>
                      <a:r>
                        <a:rPr lang="ko-KR" altLang="en-US" b="1" dirty="0">
                          <a:solidFill>
                            <a:schemeClr val="accent6"/>
                          </a:solidFill>
                        </a:rPr>
                        <a:t>띄우기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932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185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255</Words>
  <Application>Microsoft Office PowerPoint</Application>
  <PresentationFormat>와이드스크린</PresentationFormat>
  <Paragraphs>36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Python Opencv</vt:lpstr>
      <vt:lpstr>이미지 위치 변경</vt:lpstr>
      <vt:lpstr>이미지 돌리기</vt:lpstr>
      <vt:lpstr>이미지 사이즈 줄이기</vt:lpstr>
      <vt:lpstr>이미지 상하대칭, 좌우대칭</vt:lpstr>
      <vt:lpstr>정리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Opencv</dc:title>
  <dc:creator>이 창우</dc:creator>
  <cp:lastModifiedBy>이 창우</cp:lastModifiedBy>
  <cp:revision>51</cp:revision>
  <dcterms:created xsi:type="dcterms:W3CDTF">2020-01-12T06:21:26Z</dcterms:created>
  <dcterms:modified xsi:type="dcterms:W3CDTF">2020-01-12T07:12:55Z</dcterms:modified>
</cp:coreProperties>
</file>